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64" r:id="rId3"/>
    <p:sldId id="265" r:id="rId4"/>
    <p:sldId id="275" r:id="rId5"/>
    <p:sldId id="267" r:id="rId6"/>
    <p:sldId id="266" r:id="rId7"/>
    <p:sldId id="268" r:id="rId8"/>
  </p:sldIdLst>
  <p:sldSz cx="9144000" cy="5143500" type="screen16x9"/>
  <p:notesSz cx="6858000" cy="9144000"/>
  <p:embeddedFontLst>
    <p:embeddedFont>
      <p:font typeface="Space Grotesk" panose="020B0604020202020204" charset="0"/>
      <p:regular r:id="rId10"/>
      <p:bold r:id="rId11"/>
    </p:embeddedFont>
    <p:embeddedFont>
      <p:font typeface="Space Grotesk Mediu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63CB"/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5501457d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f5501457d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96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92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5501457d5_0_152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1f5501457d5_0_152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3" name="Google Shape;133;g1f5501457d5_0_152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4" name="Google Shape;134;g1f5501457d5_0_152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35" name="Google Shape;135;g1f5501457d5_0_152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f5501457d5_0_152"/>
          <p:cNvSpPr txBox="1"/>
          <p:nvPr/>
        </p:nvSpPr>
        <p:spPr>
          <a:xfrm>
            <a:off x="533025" y="213395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UY" sz="5000" b="1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i</a:t>
            </a:r>
            <a:r>
              <a:rPr lang="es" sz="5000" b="1" i="0" u="none" strike="noStrike" cap="none" dirty="0" smtClean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ndustria.uy</a:t>
            </a:r>
            <a:endParaRPr sz="5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7" name="Google Shape;137;g1f5501457d5_0_152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sz="3300" b="1" dirty="0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8" name="Google Shape;138;g1f5501457d5_0_152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f5501457d5_0_152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f5501457d5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025" y="277125"/>
            <a:ext cx="1305800" cy="1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727" y="4087905"/>
            <a:ext cx="2802872" cy="4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UY" sz="12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Desde el año 2012, nos dedicamos a fomentar las inversiones en eficiencia energética y energías renovables, </a:t>
            </a:r>
            <a:r>
              <a:rPr lang="es-UY" sz="12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derribando barreras </a:t>
            </a:r>
            <a:r>
              <a:rPr lang="es-UY" sz="12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y </a:t>
            </a:r>
            <a:r>
              <a:rPr lang="es-UY" sz="12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generando </a:t>
            </a:r>
            <a:r>
              <a:rPr lang="es-UY" sz="12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nuevas oportunidades</a:t>
            </a:r>
            <a:r>
              <a:rPr lang="es-UY" sz="12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.</a:t>
            </a:r>
          </a:p>
          <a:p>
            <a:pPr marL="0" lv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UY" sz="12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Aplicamos </a:t>
            </a:r>
            <a:r>
              <a:rPr lang="es-UY" sz="12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ingeniería de modo integral, con foco en la inversión eficiente, la producción limpia y el desarrollo sustentable.</a:t>
            </a:r>
            <a:endParaRPr sz="12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0" y="0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solidFill>
              <a:srgbClr val="AA63CB"/>
            </a:solidFill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8" y="1353517"/>
            <a:ext cx="3208673" cy="2301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 dirty="0" smtClean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“durante el año 2023 presentamos proyectos en distintos tipos y escalas de empresa, abarcando también diferentes medidas”</a:t>
            </a:r>
            <a:endParaRPr sz="2300" b="1" dirty="0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026" name="Picture 2" descr="https://static.wixstatic.com/media/ddd015_59803950da7549239e1810c842769579~mv2.png/v1/fill/w_699,h_328,al_c,q_85,enc_auto/cee%20mi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15"/>
            <a:ext cx="4224139" cy="19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262903"/>
            <a:ext cx="6359100" cy="261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Asesoramos desde micro a grandes empresas, abarcando varios rubros (CEE 2023):</a:t>
            </a:r>
            <a:endParaRPr sz="1200" b="1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Elaboración de alimentos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Arrendamiento de vehículos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Clubes sociales y deportivos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Comercial y </a:t>
            </a: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servicios</a:t>
            </a:r>
            <a:endParaRPr lang="es" sz="1200" dirty="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Hotelería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Importación </a:t>
            </a: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/ </a:t>
            </a:r>
            <a:r>
              <a:rPr lang="es" sz="1200" dirty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Distribución</a:t>
            </a:r>
            <a:endParaRPr sz="1200" dirty="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UY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Industria química</a:t>
            </a:r>
            <a:endParaRPr lang="es-UY" sz="1200" dirty="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UY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Transporte de cargas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UY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Transporte de pasajeros</a:t>
            </a:r>
            <a:endParaRPr sz="1200" dirty="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06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Planificación</a:t>
            </a:r>
            <a:endParaRPr sz="1700" b="1" i="0" u="none" strike="noStrike" cap="none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Ejecución</a:t>
            </a:r>
            <a:endParaRPr sz="1700" b="1" i="0" u="none" strike="noStrike" cap="none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</a:t>
            </a:r>
            <a:endParaRPr sz="1700" b="1" i="0" u="none" strike="noStrike" cap="none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42111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200"/>
            </a:pP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desde el análisis de oportunidades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hasta </a:t>
            </a: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el desarrollo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 proyectos </a:t>
            </a: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 inversión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y </a:t>
            </a: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auditorías energéticas</a:t>
            </a:r>
            <a:endParaRPr sz="1200" i="0" u="none" strike="noStrike" cap="none" dirty="0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428289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200"/>
            </a:pP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gestión de proyectos, asesoramiento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financiero, instalaciones y trámites</a:t>
            </a:r>
            <a:endParaRPr sz="1200" i="0" u="none" strike="noStrike" cap="none" dirty="0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4300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200"/>
            </a:pP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 y verificación,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CEE, </a:t>
            </a:r>
            <a:r>
              <a:rPr lang="es-UY" sz="1200" dirty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mantenimiento eléctrico, </a:t>
            </a:r>
            <a:r>
              <a:rPr lang="es-UY" sz="1200" dirty="0" smtClean="0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optimización y gestión, capacitaciones</a:t>
            </a:r>
            <a:endParaRPr sz="1200" i="0" u="none" strike="noStrike" cap="none" dirty="0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67" y="1210235"/>
            <a:ext cx="3249177" cy="2742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262903"/>
            <a:ext cx="6359100" cy="261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UY" sz="1200" b="1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Presentamos proyectos que abarcan diferentes tecnologías (CEE 2023):</a:t>
            </a:r>
            <a:endParaRPr sz="1200" b="1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Elaboración de alimentos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Eficiencia en procesos industriales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Eficiencia en transporte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Sustitución de combustibles fósiles por biomasa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Iluminación LED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Transporte interno eléctrico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Bombas de calor para calefacción y ACS</a:t>
            </a:r>
          </a:p>
          <a:p>
            <a:pPr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 smtClean="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Paneles solares FV</a:t>
            </a:r>
            <a:endParaRPr sz="1200" dirty="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A63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923000" y="2047525"/>
            <a:ext cx="5298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UY" sz="4000" b="1" dirty="0" smtClean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¡muchas gracias!</a:t>
            </a:r>
            <a:endParaRPr sz="4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51" y="3852293"/>
            <a:ext cx="2563698" cy="642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210</Words>
  <Application>Microsoft Office PowerPoint</Application>
  <PresentationFormat>Presentación en pantalla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Space Grotesk</vt:lpstr>
      <vt:lpstr>Space Grotesk Medium</vt:lpstr>
      <vt:lpstr>Arial</vt:lpstr>
      <vt:lpstr>Simple Light</vt:lpstr>
      <vt:lpstr>Presentación de PowerPoint</vt:lpstr>
      <vt:lpstr>Presentación de PowerPoint</vt:lpstr>
      <vt:lpstr>“durante el año 2023 presentamos proyectos en distintos tipos y escalas de empresa, abarcando también diferentes medidas”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Herman</cp:lastModifiedBy>
  <cp:revision>14</cp:revision>
  <dcterms:modified xsi:type="dcterms:W3CDTF">2024-08-16T05:14:50Z</dcterms:modified>
</cp:coreProperties>
</file>